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23BC835-98CA-47D1-AEAB-03659D59FD1C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162294B-CD06-4367-B2BF-C3A695EAF7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6600" dirty="0" smtClean="0"/>
              <a:t>‘SOCIAL’ LANGUAGE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3600" dirty="0" smtClean="0"/>
              <a:t>EVERYDAY ENGLISH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363272" cy="4325112"/>
          </a:xfrm>
        </p:spPr>
        <p:txBody>
          <a:bodyPr/>
          <a:lstStyle/>
          <a:p>
            <a:r>
              <a:rPr lang="sr-Latn-RS" b="1" dirty="0" smtClean="0"/>
              <a:t>SENDING GOOD WISHES</a:t>
            </a:r>
          </a:p>
          <a:p>
            <a:endParaRPr lang="sr-Latn-RS" sz="800" dirty="0" smtClean="0"/>
          </a:p>
          <a:p>
            <a:pPr>
              <a:buFontTx/>
              <a:buChar char="-"/>
            </a:pPr>
            <a:r>
              <a:rPr lang="sr-Latn-RS" dirty="0" smtClean="0"/>
              <a:t>Give my best wishes/regards/greetings/love to X.</a:t>
            </a:r>
          </a:p>
          <a:p>
            <a:pPr>
              <a:buFontTx/>
              <a:buChar char="-"/>
            </a:pPr>
            <a:r>
              <a:rPr lang="sr-Latn-RS" dirty="0" smtClean="0"/>
              <a:t>Remember me to X.</a:t>
            </a:r>
          </a:p>
          <a:p>
            <a:pPr>
              <a:buFontTx/>
              <a:buChar char="-"/>
            </a:pPr>
            <a:r>
              <a:rPr lang="sr-Latn-RS" dirty="0" smtClean="0"/>
              <a:t>Say hello to X for me.</a:t>
            </a:r>
          </a:p>
          <a:p>
            <a:pPr>
              <a:buFontTx/>
              <a:buChar char="-"/>
            </a:pPr>
            <a:endParaRPr lang="sr-Latn-RS" sz="1600" dirty="0" smtClean="0"/>
          </a:p>
          <a:p>
            <a:pPr>
              <a:buFontTx/>
              <a:buChar char="-"/>
            </a:pPr>
            <a:r>
              <a:rPr lang="sr-Latn-RS" dirty="0" smtClean="0"/>
              <a:t>X sends his/her regards/best wishes...</a:t>
            </a:r>
          </a:p>
          <a:p>
            <a:pPr>
              <a:buFontTx/>
              <a:buChar char="-"/>
            </a:pPr>
            <a:r>
              <a:rPr lang="sr-Latn-RS" dirty="0" smtClean="0"/>
              <a:t>X says hello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fontScale="92500" lnSpcReduction="20000"/>
          </a:bodyPr>
          <a:lstStyle/>
          <a:p>
            <a:r>
              <a:rPr lang="sr-Latn-RS" b="1" dirty="0" smtClean="0"/>
              <a:t>SYMPATHY</a:t>
            </a:r>
          </a:p>
          <a:p>
            <a:endParaRPr lang="sr-Latn-RS" sz="900" b="1" dirty="0" smtClean="0"/>
          </a:p>
          <a:p>
            <a:pPr>
              <a:buFontTx/>
              <a:buChar char="-"/>
            </a:pPr>
            <a:r>
              <a:rPr lang="sr-Latn-RS" dirty="0" smtClean="0"/>
              <a:t>I was very/terribly sorry to hear about...</a:t>
            </a:r>
          </a:p>
          <a:p>
            <a:pPr>
              <a:buFontTx/>
              <a:buChar char="-"/>
            </a:pPr>
            <a:r>
              <a:rPr lang="sr-Latn-RS" dirty="0" smtClean="0"/>
              <a:t>Please accept my deepest sympathy.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b="1" dirty="0" smtClean="0"/>
              <a:t>INVITATIONS AND VISITS</a:t>
            </a:r>
          </a:p>
          <a:p>
            <a:endParaRPr lang="sr-Latn-RS" sz="900" b="1" dirty="0" smtClean="0"/>
          </a:p>
          <a:p>
            <a:pPr>
              <a:buFontTx/>
              <a:buChar char="-"/>
            </a:pPr>
            <a:r>
              <a:rPr lang="sr-Latn-RS" dirty="0" smtClean="0"/>
              <a:t>Would you like to...?</a:t>
            </a:r>
          </a:p>
          <a:p>
            <a:pPr>
              <a:buFontTx/>
              <a:buChar char="-"/>
            </a:pPr>
            <a:r>
              <a:rPr lang="sr-Latn-RS" dirty="0" smtClean="0"/>
              <a:t>Thank you very much. That would be nice/lovely. (formal)</a:t>
            </a:r>
          </a:p>
          <a:p>
            <a:pPr>
              <a:buFontTx/>
              <a:buChar char="-"/>
            </a:pPr>
            <a:r>
              <a:rPr lang="sr-Latn-RS" dirty="0" smtClean="0"/>
              <a:t>Thanks, that would be great. (informal)</a:t>
            </a:r>
          </a:p>
          <a:p>
            <a:pPr>
              <a:buFontTx/>
              <a:buChar char="-"/>
            </a:pPr>
            <a:r>
              <a:rPr lang="sr-Latn-RS" dirty="0" smtClean="0"/>
              <a:t>Sorry. I’m afraid I’m not free.</a:t>
            </a:r>
          </a:p>
          <a:p>
            <a:pPr>
              <a:buFontTx/>
              <a:buChar char="-"/>
            </a:pPr>
            <a:r>
              <a:rPr lang="sr-Latn-RS" dirty="0" smtClean="0"/>
              <a:t>Thank you very much. That was a wonderful evening.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OFFERS AND REPLIES</a:t>
            </a:r>
          </a:p>
          <a:p>
            <a:endParaRPr lang="sr-Latn-RS" sz="800" dirty="0" smtClean="0"/>
          </a:p>
          <a:p>
            <a:pPr>
              <a:buFontTx/>
              <a:buChar char="-"/>
            </a:pPr>
            <a:r>
              <a:rPr lang="sr-Latn-RS" dirty="0" smtClean="0"/>
              <a:t>Would you like (me to)...?</a:t>
            </a:r>
          </a:p>
          <a:p>
            <a:pPr>
              <a:buFontTx/>
              <a:buChar char="-"/>
            </a:pPr>
            <a:r>
              <a:rPr lang="sr-Latn-RS" dirty="0" smtClean="0"/>
              <a:t>Can/May I offer/get you...? (more formal)</a:t>
            </a:r>
          </a:p>
          <a:p>
            <a:pPr>
              <a:buNone/>
            </a:pPr>
            <a:endParaRPr lang="sr-Latn-RS" sz="1600" dirty="0" smtClean="0"/>
          </a:p>
          <a:p>
            <a:pPr>
              <a:buFontTx/>
              <a:buChar char="-"/>
            </a:pPr>
            <a:r>
              <a:rPr lang="sr-Latn-RS" dirty="0" smtClean="0"/>
              <a:t>Yes, please.</a:t>
            </a:r>
          </a:p>
          <a:p>
            <a:pPr>
              <a:buFontTx/>
              <a:buChar char="-"/>
            </a:pPr>
            <a:r>
              <a:rPr lang="sr-Latn-RS" dirty="0" smtClean="0"/>
              <a:t>No, thank you.</a:t>
            </a:r>
          </a:p>
          <a:p>
            <a:pPr>
              <a:buFontTx/>
              <a:buChar char="-"/>
            </a:pPr>
            <a:r>
              <a:rPr lang="sr-Latn-RS" dirty="0" smtClean="0"/>
              <a:t>Thanks, I’d love some/I’d love to.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ASKING FOR THINGS</a:t>
            </a:r>
          </a:p>
          <a:p>
            <a:endParaRPr lang="sr-Latn-RS" sz="800" dirty="0" smtClean="0"/>
          </a:p>
          <a:p>
            <a:pPr>
              <a:buFontTx/>
              <a:buChar char="-"/>
            </a:pPr>
            <a:r>
              <a:rPr lang="sr-Latn-RS" dirty="0" smtClean="0"/>
              <a:t>Could you lend me a pen?</a:t>
            </a:r>
          </a:p>
          <a:p>
            <a:pPr>
              <a:buFontTx/>
              <a:buChar char="-"/>
            </a:pPr>
            <a:endParaRPr lang="sr-Latn-RS" dirty="0"/>
          </a:p>
          <a:p>
            <a:r>
              <a:rPr lang="sr-Latn-RS" b="1" dirty="0" smtClean="0"/>
              <a:t>HANDING OVER THINGS</a:t>
            </a:r>
          </a:p>
          <a:p>
            <a:endParaRPr lang="sr-Latn-RS" sz="800" dirty="0" smtClean="0"/>
          </a:p>
          <a:p>
            <a:pPr>
              <a:buFontTx/>
              <a:buChar char="-"/>
            </a:pPr>
            <a:r>
              <a:rPr lang="sr-Latn-RS" dirty="0" smtClean="0"/>
              <a:t>Here you are.</a:t>
            </a:r>
          </a:p>
          <a:p>
            <a:pPr>
              <a:buFontTx/>
              <a:buChar char="-"/>
            </a:pPr>
            <a:r>
              <a:rPr lang="sr-Latn-RS" dirty="0" smtClean="0"/>
              <a:t>There you go.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b="1" dirty="0" smtClean="0"/>
              <a:t>THANKS</a:t>
            </a:r>
          </a:p>
          <a:p>
            <a:endParaRPr lang="sr-Latn-RS" sz="900" dirty="0" smtClean="0"/>
          </a:p>
          <a:p>
            <a:pPr>
              <a:buFontTx/>
              <a:buChar char="-"/>
            </a:pPr>
            <a:r>
              <a:rPr lang="sr-Latn-RS" dirty="0" smtClean="0"/>
              <a:t>Thank you (very much)./Thanks (a lot/very much).</a:t>
            </a:r>
          </a:p>
          <a:p>
            <a:pPr>
              <a:buFontTx/>
              <a:buChar char="-"/>
            </a:pPr>
            <a:r>
              <a:rPr lang="sr-Latn-RS" dirty="0" smtClean="0"/>
              <a:t>Cheers. (British English)</a:t>
            </a:r>
          </a:p>
          <a:p>
            <a:pPr>
              <a:buFontTx/>
              <a:buChar char="-"/>
            </a:pPr>
            <a:endParaRPr lang="sr-Latn-RS" sz="1700" dirty="0"/>
          </a:p>
          <a:p>
            <a:pPr>
              <a:buFontTx/>
              <a:buChar char="-"/>
            </a:pPr>
            <a:r>
              <a:rPr lang="sr-Latn-RS" dirty="0" smtClean="0"/>
              <a:t>Not at all.</a:t>
            </a:r>
          </a:p>
          <a:p>
            <a:pPr>
              <a:buFontTx/>
              <a:buChar char="-"/>
            </a:pPr>
            <a:r>
              <a:rPr lang="sr-Latn-RS" dirty="0" smtClean="0"/>
              <a:t>Don’t mention it.</a:t>
            </a:r>
          </a:p>
          <a:p>
            <a:pPr>
              <a:buFontTx/>
              <a:buChar char="-"/>
            </a:pPr>
            <a:r>
              <a:rPr lang="sr-Latn-RS" dirty="0" smtClean="0"/>
              <a:t>That’s OK. (informal)</a:t>
            </a:r>
          </a:p>
          <a:p>
            <a:pPr>
              <a:buFontTx/>
              <a:buChar char="-"/>
            </a:pPr>
            <a:r>
              <a:rPr lang="sr-Latn-RS" dirty="0" smtClean="0"/>
              <a:t>You’re welcome.</a:t>
            </a:r>
          </a:p>
          <a:p>
            <a:pPr>
              <a:buFontTx/>
              <a:buChar char="-"/>
            </a:pPr>
            <a:r>
              <a:rPr lang="sr-Latn-RS" dirty="0" smtClean="0"/>
              <a:t>That’s (quite) all right.</a:t>
            </a:r>
          </a:p>
          <a:p>
            <a:pPr>
              <a:buFontTx/>
              <a:buChar char="-"/>
            </a:pPr>
            <a:r>
              <a:rPr lang="sr-Latn-RS" dirty="0" smtClean="0"/>
              <a:t>No problem. (informal)</a:t>
            </a:r>
          </a:p>
          <a:p>
            <a:pPr>
              <a:buFontTx/>
              <a:buChar char="-"/>
            </a:pPr>
            <a:endParaRPr lang="sr-Latn-R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SLEEP</a:t>
            </a:r>
          </a:p>
          <a:p>
            <a:endParaRPr lang="sr-Latn-RS" sz="800" dirty="0" smtClean="0"/>
          </a:p>
          <a:p>
            <a:pPr>
              <a:buFontTx/>
              <a:buChar char="-"/>
            </a:pPr>
            <a:r>
              <a:rPr lang="sr-Latn-RS" dirty="0" smtClean="0"/>
              <a:t>Sleep well.</a:t>
            </a:r>
          </a:p>
          <a:p>
            <a:pPr>
              <a:buNone/>
            </a:pPr>
            <a:endParaRPr lang="sr-Latn-RS" sz="1400" dirty="0"/>
          </a:p>
          <a:p>
            <a:pPr>
              <a:buFontTx/>
              <a:buChar char="-"/>
            </a:pPr>
            <a:r>
              <a:rPr lang="sr-Latn-RS" dirty="0" smtClean="0"/>
              <a:t>Did you sleep well?/How did you sleep?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‘SOCIAL’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en-US" dirty="0" smtClean="0"/>
              <a:t>F</a:t>
            </a:r>
            <a:r>
              <a:rPr lang="sr-Latn-RS" dirty="0" smtClean="0"/>
              <a:t>ixed expressions used on particular social occasions – when people meet, leave each other, go on a journey, sit down to meals...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b="1" dirty="0" smtClean="0"/>
              <a:t>INTRODUCTIONS</a:t>
            </a:r>
          </a:p>
          <a:p>
            <a:pPr>
              <a:buNone/>
            </a:pPr>
            <a:r>
              <a:rPr lang="sr-Latn-RS" dirty="0" smtClean="0"/>
              <a:t>-John, do you know Helen? Helen, this is my friend John.</a:t>
            </a:r>
          </a:p>
          <a:p>
            <a:pPr>
              <a:buNone/>
            </a:pPr>
            <a:r>
              <a:rPr lang="sr-Latn-RS" dirty="0" smtClean="0"/>
              <a:t>-Sally, I don’t think you’ve met Elaine.</a:t>
            </a:r>
          </a:p>
          <a:p>
            <a:pPr>
              <a:buNone/>
            </a:pPr>
            <a:r>
              <a:rPr lang="sr-Latn-RS" dirty="0" smtClean="0"/>
              <a:t>-I don’t think you know each other, do you?</a:t>
            </a:r>
          </a:p>
          <a:p>
            <a:pPr>
              <a:buNone/>
            </a:pPr>
            <a:r>
              <a:rPr lang="sr-Latn-RS" dirty="0" smtClean="0"/>
              <a:t>-Can/May I introduce John Willis? (more formal)</a:t>
            </a:r>
          </a:p>
          <a:p>
            <a:pPr>
              <a:buNone/>
            </a:pPr>
            <a:endParaRPr lang="sr-Latn-RS" sz="2000" dirty="0"/>
          </a:p>
          <a:p>
            <a:pPr>
              <a:buNone/>
            </a:pPr>
            <a:r>
              <a:rPr lang="sr-Latn-RS" dirty="0" smtClean="0"/>
              <a:t>-How do you do? </a:t>
            </a:r>
          </a:p>
          <a:p>
            <a:pPr>
              <a:buNone/>
            </a:pPr>
            <a:r>
              <a:rPr lang="sr-Latn-RS" dirty="0" smtClean="0"/>
              <a:t>-How do you do?(Glad/Pleased to meet you.)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GREETINGS</a:t>
            </a:r>
          </a:p>
          <a:p>
            <a:pPr>
              <a:buNone/>
            </a:pPr>
            <a:endParaRPr lang="sr-Latn-RS" sz="800" dirty="0" smtClean="0"/>
          </a:p>
          <a:p>
            <a:pPr>
              <a:buFontTx/>
              <a:buChar char="-"/>
            </a:pPr>
            <a:r>
              <a:rPr lang="sr-Latn-RS" dirty="0" smtClean="0"/>
              <a:t>Cheers. (British informal)</a:t>
            </a:r>
          </a:p>
          <a:p>
            <a:pPr>
              <a:buFontTx/>
              <a:buChar char="-"/>
            </a:pPr>
            <a:r>
              <a:rPr lang="sr-Latn-RS" dirty="0" smtClean="0"/>
              <a:t>Take care. (informal)</a:t>
            </a:r>
          </a:p>
          <a:p>
            <a:pPr>
              <a:buFontTx/>
              <a:buChar char="-"/>
            </a:pPr>
            <a:r>
              <a:rPr lang="sr-Latn-RS" dirty="0" smtClean="0"/>
              <a:t>See you (later/tomorrow...)</a:t>
            </a:r>
          </a:p>
          <a:p>
            <a:pPr>
              <a:buFontTx/>
              <a:buChar char="-"/>
            </a:pPr>
            <a:r>
              <a:rPr lang="sr-Latn-RS" dirty="0" smtClean="0"/>
              <a:t>It was nice to meet/meeting you.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fontScale="92500" lnSpcReduction="10000"/>
          </a:bodyPr>
          <a:lstStyle/>
          <a:p>
            <a:r>
              <a:rPr lang="sr-Latn-RS" b="1" dirty="0" smtClean="0"/>
              <a:t>ASKING ABOUT HEALTH</a:t>
            </a:r>
          </a:p>
          <a:p>
            <a:pPr>
              <a:buFontTx/>
              <a:buChar char="-"/>
            </a:pPr>
            <a:r>
              <a:rPr lang="sr-Latn-RS" dirty="0" smtClean="0"/>
              <a:t>How are you?</a:t>
            </a:r>
          </a:p>
          <a:p>
            <a:pPr>
              <a:buFontTx/>
              <a:buChar char="-"/>
            </a:pPr>
            <a:r>
              <a:rPr lang="sr-Latn-RS" dirty="0" smtClean="0"/>
              <a:t>How are things/How’s things? (informal)</a:t>
            </a:r>
          </a:p>
          <a:p>
            <a:pPr>
              <a:buFontTx/>
              <a:buChar char="-"/>
            </a:pPr>
            <a:r>
              <a:rPr lang="sr-Latn-RS" dirty="0" smtClean="0"/>
              <a:t>How’s it going? (informal)</a:t>
            </a:r>
          </a:p>
          <a:p>
            <a:pPr>
              <a:buFontTx/>
              <a:buChar char="-"/>
            </a:pPr>
            <a:r>
              <a:rPr lang="sr-Latn-RS" dirty="0" smtClean="0"/>
              <a:t>How (are) you doing?</a:t>
            </a:r>
          </a:p>
          <a:p>
            <a:pPr>
              <a:buFontTx/>
              <a:buChar char="-"/>
            </a:pPr>
            <a:endParaRPr lang="sr-Latn-RS" sz="1700" dirty="0"/>
          </a:p>
          <a:p>
            <a:pPr>
              <a:buFontTx/>
              <a:buChar char="-"/>
            </a:pPr>
            <a:r>
              <a:rPr lang="sr-Latn-RS" dirty="0" smtClean="0"/>
              <a:t>Very well, thank you. And you?</a:t>
            </a:r>
          </a:p>
          <a:p>
            <a:pPr>
              <a:buFontTx/>
              <a:buChar char="-"/>
            </a:pPr>
            <a:r>
              <a:rPr lang="sr-Latn-RS" dirty="0" smtClean="0"/>
              <a:t>OK.</a:t>
            </a:r>
          </a:p>
          <a:p>
            <a:pPr>
              <a:buFontTx/>
              <a:buChar char="-"/>
            </a:pPr>
            <a:r>
              <a:rPr lang="sr-Latn-RS" dirty="0" smtClean="0"/>
              <a:t>(It) could be worse.</a:t>
            </a:r>
          </a:p>
          <a:p>
            <a:pPr>
              <a:buFontTx/>
              <a:buChar char="-"/>
            </a:pPr>
            <a:r>
              <a:rPr lang="sr-Latn-RS" dirty="0" smtClean="0"/>
              <a:t>So-so.</a:t>
            </a:r>
          </a:p>
          <a:p>
            <a:pPr>
              <a:buFontTx/>
              <a:buChar char="-"/>
            </a:pPr>
            <a:r>
              <a:rPr lang="sr-Latn-RS" dirty="0" smtClean="0"/>
              <a:t>Mustn’t grumble.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>
            <a:normAutofit lnSpcReduction="10000"/>
          </a:bodyPr>
          <a:lstStyle/>
          <a:p>
            <a:r>
              <a:rPr lang="sr-Latn-RS" b="1" dirty="0" smtClean="0"/>
              <a:t>SPECIAL GREETINGS</a:t>
            </a:r>
          </a:p>
          <a:p>
            <a:endParaRPr lang="sr-Latn-RS" sz="800" b="1" dirty="0" smtClean="0"/>
          </a:p>
          <a:p>
            <a:pPr>
              <a:buFontTx/>
              <a:buChar char="-"/>
            </a:pPr>
            <a:r>
              <a:rPr lang="sr-Latn-RS" dirty="0" smtClean="0"/>
              <a:t>Happy birthday/New Year/Easter...!</a:t>
            </a:r>
          </a:p>
          <a:p>
            <a:pPr>
              <a:buFontTx/>
              <a:buChar char="-"/>
            </a:pPr>
            <a:r>
              <a:rPr lang="sr-Latn-RS" dirty="0" smtClean="0"/>
              <a:t>Happy/Merry Christmas!</a:t>
            </a:r>
          </a:p>
          <a:p>
            <a:pPr>
              <a:buFontTx/>
              <a:buChar char="-"/>
            </a:pPr>
            <a:r>
              <a:rPr lang="sr-Latn-RS" dirty="0" smtClean="0"/>
              <a:t>Happy anniversary!</a:t>
            </a:r>
          </a:p>
          <a:p>
            <a:pPr>
              <a:buFontTx/>
              <a:buChar char="-"/>
            </a:pPr>
            <a:r>
              <a:rPr lang="sr-Latn-RS" dirty="0" smtClean="0"/>
              <a:t>Congratulations on your new job/your exam results...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b="1" dirty="0" smtClean="0"/>
              <a:t>SMALL TALK</a:t>
            </a:r>
          </a:p>
          <a:p>
            <a:endParaRPr lang="sr-Latn-RS" sz="800" b="1" dirty="0" smtClean="0"/>
          </a:p>
          <a:p>
            <a:pPr>
              <a:buNone/>
            </a:pPr>
            <a:r>
              <a:rPr lang="sr-Latn-RS" dirty="0" smtClean="0"/>
              <a:t>- Nice day, isn’t it? – Lovely.</a:t>
            </a:r>
            <a:endParaRPr lang="sr-Latn-R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 smtClean="0"/>
              <a:t>GETTING PEOPLE’S ATTENTION</a:t>
            </a:r>
          </a:p>
          <a:p>
            <a:endParaRPr lang="sr-Latn-RS" sz="800" b="1" dirty="0" smtClean="0"/>
          </a:p>
          <a:p>
            <a:pPr>
              <a:buFontTx/>
              <a:buChar char="-"/>
            </a:pPr>
            <a:r>
              <a:rPr lang="sr-Latn-RS" dirty="0" smtClean="0"/>
              <a:t>Excuse me!</a:t>
            </a:r>
          </a:p>
          <a:p>
            <a:pPr>
              <a:buFontTx/>
              <a:buChar char="-"/>
            </a:pPr>
            <a:endParaRPr lang="sr-Latn-RS" dirty="0" smtClean="0"/>
          </a:p>
          <a:p>
            <a:r>
              <a:rPr lang="sr-Latn-RS" b="1" dirty="0" smtClean="0"/>
              <a:t>APOLOGIES</a:t>
            </a:r>
          </a:p>
          <a:p>
            <a:pPr>
              <a:buFontTx/>
              <a:buChar char="-"/>
            </a:pPr>
            <a:r>
              <a:rPr lang="sr-Latn-RS" dirty="0" smtClean="0"/>
              <a:t>Excuse me. Could I get past? Oh, sorry, did I step on your foot?</a:t>
            </a:r>
          </a:p>
          <a:p>
            <a:pPr>
              <a:buFontTx/>
              <a:buChar char="-"/>
            </a:pPr>
            <a:r>
              <a:rPr lang="sr-Latn-RS" dirty="0" smtClean="0"/>
              <a:t>I beg your pardon. I didn’t realise this was your seat.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13688"/>
          </a:xfrm>
        </p:spPr>
        <p:txBody>
          <a:bodyPr>
            <a:normAutofit fontScale="92500" lnSpcReduction="20000"/>
          </a:bodyPr>
          <a:lstStyle/>
          <a:p>
            <a:r>
              <a:rPr lang="sr-Latn-RS" b="1" dirty="0" smtClean="0"/>
              <a:t>ASKING PEOPLE TO REPEAT</a:t>
            </a:r>
          </a:p>
          <a:p>
            <a:endParaRPr lang="sr-Latn-RS" sz="900" b="1" dirty="0" smtClean="0"/>
          </a:p>
          <a:p>
            <a:pPr>
              <a:buFontTx/>
              <a:buChar char="-"/>
            </a:pPr>
            <a:r>
              <a:rPr lang="sr-Latn-RS" dirty="0" smtClean="0"/>
              <a:t>Sorry?</a:t>
            </a:r>
          </a:p>
          <a:p>
            <a:pPr>
              <a:buFontTx/>
              <a:buChar char="-"/>
            </a:pPr>
            <a:r>
              <a:rPr lang="sr-Latn-RS" dirty="0" smtClean="0"/>
              <a:t>What?</a:t>
            </a:r>
          </a:p>
          <a:p>
            <a:pPr>
              <a:buFontTx/>
              <a:buChar char="-"/>
            </a:pPr>
            <a:r>
              <a:rPr lang="sr-Latn-RS" dirty="0" smtClean="0"/>
              <a:t>I beg your pardon?</a:t>
            </a:r>
          </a:p>
          <a:p>
            <a:pPr>
              <a:buFontTx/>
              <a:buChar char="-"/>
            </a:pPr>
            <a:endParaRPr lang="sr-Latn-RS" dirty="0" smtClean="0"/>
          </a:p>
          <a:p>
            <a:r>
              <a:rPr lang="sr-Latn-RS" b="1" dirty="0" smtClean="0"/>
              <a:t>JOURNEYS</a:t>
            </a:r>
          </a:p>
          <a:p>
            <a:pPr>
              <a:buFontTx/>
              <a:buChar char="-"/>
            </a:pPr>
            <a:r>
              <a:rPr lang="sr-Latn-RS" dirty="0" smtClean="0"/>
              <a:t>Have a good trip/journey.</a:t>
            </a:r>
          </a:p>
          <a:p>
            <a:pPr>
              <a:buFontTx/>
              <a:buChar char="-"/>
            </a:pPr>
            <a:r>
              <a:rPr lang="sr-Latn-RS" dirty="0" smtClean="0"/>
              <a:t>Safe journey home.</a:t>
            </a:r>
          </a:p>
          <a:p>
            <a:pPr>
              <a:buFontTx/>
              <a:buChar char="-"/>
            </a:pPr>
            <a:r>
              <a:rPr lang="sr-Latn-RS" dirty="0" smtClean="0"/>
              <a:t>Did you have a good journey/flight/trip?</a:t>
            </a:r>
          </a:p>
          <a:p>
            <a:pPr>
              <a:buFontTx/>
              <a:buChar char="-"/>
            </a:pPr>
            <a:r>
              <a:rPr lang="sr-Latn-RS" dirty="0" smtClean="0"/>
              <a:t>How was your journey/flight/trip?</a:t>
            </a:r>
          </a:p>
          <a:p>
            <a:pPr>
              <a:buFontTx/>
              <a:buChar char="-"/>
            </a:pPr>
            <a:r>
              <a:rPr lang="sr-Latn-RS" dirty="0" smtClean="0"/>
              <a:t>Welcome back home.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‘SOCIAL’ LANGUAGE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b="1" dirty="0" smtClean="0"/>
              <a:t>MEALS AND DRINKING</a:t>
            </a:r>
          </a:p>
          <a:p>
            <a:endParaRPr lang="sr-Latn-RS" sz="800" b="1" dirty="0" smtClean="0"/>
          </a:p>
          <a:p>
            <a:pPr>
              <a:buFontTx/>
              <a:buChar char="-"/>
            </a:pPr>
            <a:r>
              <a:rPr lang="sr-Latn-RS" dirty="0" smtClean="0"/>
              <a:t>That was lovely/delicious; thank you very much.</a:t>
            </a:r>
          </a:p>
          <a:p>
            <a:pPr>
              <a:buFontTx/>
              <a:buChar char="-"/>
            </a:pPr>
            <a:r>
              <a:rPr lang="sr-Latn-RS" dirty="0" smtClean="0"/>
              <a:t>Enjoy your meal. (waiters)</a:t>
            </a:r>
          </a:p>
          <a:p>
            <a:pPr>
              <a:buFontTx/>
              <a:buChar char="-"/>
            </a:pPr>
            <a:endParaRPr lang="sr-Latn-RS" sz="1600" dirty="0"/>
          </a:p>
          <a:p>
            <a:pPr>
              <a:buFontTx/>
              <a:buChar char="-"/>
            </a:pPr>
            <a:r>
              <a:rPr lang="sr-Latn-RS" dirty="0" smtClean="0"/>
              <a:t>Cheers!</a:t>
            </a:r>
          </a:p>
          <a:p>
            <a:pPr>
              <a:buFontTx/>
              <a:buChar char="-"/>
            </a:pPr>
            <a:r>
              <a:rPr lang="sr-Latn-RS" dirty="0" smtClean="0"/>
              <a:t>Your health!</a:t>
            </a:r>
          </a:p>
          <a:p>
            <a:pPr>
              <a:buFontTx/>
              <a:buChar char="-"/>
            </a:pPr>
            <a:r>
              <a:rPr lang="sr-Latn-RS" dirty="0" smtClean="0"/>
              <a:t>Here’s to the happy couple!</a:t>
            </a:r>
          </a:p>
          <a:p>
            <a:pPr>
              <a:buFontTx/>
              <a:buChar char="-"/>
            </a:pPr>
            <a:r>
              <a:rPr lang="sr-Latn-RS" dirty="0" smtClean="0"/>
              <a:t>Here’s to Betty!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61</TotalTime>
  <Words>593</Words>
  <Application>Microsoft Office PowerPoint</Application>
  <PresentationFormat>On-screen Show (4:3)</PresentationFormat>
  <Paragraphs>133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  <vt:lpstr>‘SOCIAL’ LANGUAGE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‘SOCIAL’ LANGUAGE</dc:title>
  <dc:creator>Nigal</dc:creator>
  <cp:lastModifiedBy>Inspirion 15 3878</cp:lastModifiedBy>
  <cp:revision>7</cp:revision>
  <dcterms:created xsi:type="dcterms:W3CDTF">2015-04-01T21:10:25Z</dcterms:created>
  <dcterms:modified xsi:type="dcterms:W3CDTF">2020-04-09T16:20:03Z</dcterms:modified>
</cp:coreProperties>
</file>